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NDNLJZ23JA.pptx,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ZG0UWKD5BI.pptx,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QOYOTFOMX7.pptx,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7QCJXYY6NG.pptx,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XLBMN72HAS.pptx,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XG0KWX1TS0.pptx,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CG4JPF627D.pptx,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EYH59HGR5I.pptx,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QD85UDTHAI.pptx,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KCBZL2QTO4.pptx,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Y0DKNLYFA0.pptx,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DMLP9M9HNB.pptx,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FFCX2OGRE7.pptx,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K66TVHZ9AY.pptx,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Q9PWQ9G8PX.pptx,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MN3SIZRUHQ.pptx,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TN538AVWZU.pptx,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QS77C81B13.pptx,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EOY8PRMMQ8.pptx,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9F6CYA4VM3.pptx,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RKMF4GO1GN.pptx,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ACU06GCZ3C.pptx,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LCO2YTVAB4.pptx,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YZB0ONLIF2.pptx,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PGI8HBHGK7.pptx,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45AZP3WQRX.pptx,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DUD63Q2HE1.pptx,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ABQGLBND6S.pptx,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MMU67V06JY.pptx,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CQG8M16PU0.pptx,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