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E32D6IYSD3.pptx,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V9LV6JJ55N.pptx,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Z7ED50FYA1.pptx,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PGLRIY4TKC.pptx,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7W7M8LN12T.pptx,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FQQTJGGLNJ.pptx,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GJ8M6M2B00.pptx,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KV70IMTSZK.pptx,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CO2S49NUOC.pptx,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JTM7VKS63X.pptx,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VX4UGS3Z1P.pptx,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OU1A9BBC9R.pptx,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RQA83IEG7N.pptx,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5RMNK4Z3TJ.pptx,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QB7A2P6GD9.pptx,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U63ZQKVNON.pptx,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C500VJVCJ1.pptx,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4RAO0PUJI7.pptx,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B2O956IHN5.pptx,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9CBC7N2F9J.pptx,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L6CO83Y4BC.pptx,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2UEUEXITJ0.pptx,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HTQ3BCGH9O.pptx,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O3T83O78KF.pptx,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CIR9HFRU7M.pptx,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9X3LJZW762.pptx,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YWOJ5S2WI6.pptx,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0DBP2Z6ZVN.pptx,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Y7T9SMTL0T.pptx,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CCX4J9NK4V.pptx,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9U2A569F51.pptx,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578L5HZZ3S.pptx,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FAYPDMKX4A.pptx,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AJKFG1EC8X.pptx,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5J96LPLAGO.pptx,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S3HYPH6GPC.pptx,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281OE8912Y.pptx,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K6QJOYE6V9.pptx,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QZK3XJNEYB.pptx,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IVLG0B5V1K.pptx,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DYTMHIYXXJ.pptx,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I5PGTRLMDF.pptx,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GKE7WGYPIN.pptx,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5955M7XQ00.pptx,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RTQC7BM4GW.pptx,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MI836RZROO.pptx,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RV82ISWVKA.pptx,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UD50E44UUO.pptx,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CARPAEV41F.pptx,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ODEKR88SLQ.pptx,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WNNBUSA6D6.pptx,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WB6UEFTKL9.pptx,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