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OYAI99LH6M.pptx,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WBL5GBWX7L.pptx,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HVBX5RA8U5.pptx,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UPCACR2NJI.pptx,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KYWTZM97RQ.pptx,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JYT1CMRCSZ.pptx,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RTULCSL3WV.pptx,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DGTMKNVN9J.pptx,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4NPAPD6NRQ.pptx,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31B9VC6QUI.pptx,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UC9IKVSNUM.pptx,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9PEB5RKZFG.pptx,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WRVKYAU6CG.pptx,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