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JDZFENNX7X.pptx,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JGHX00DKCH.pptx,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U7715277MR.pptx,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21BERVMLMQ.pptx,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DUJIIITBR8.pptx,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XFDSY0CL7I.pptx,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JG69B2QPKN.pptx,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PZ3PNXTY4V.pptx,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6KSW32PYGH.pptx,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85DDX8RQIB.pptx,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SUG6SRCWW1.pptx,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0N0NASOXEF.pptx,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L6UG54SYUT.pptx,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RCYYN9E4HY.pptx,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N36XCGRB8R.pptx,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KXCBW2T1OR.pptx,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96GGBAL6OY.pptx,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HOZXZWLD59.pptx,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0W52H95BZA.pptx,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