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65MZ2I88A2.pptx,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IUOZGPCPFT.pptx,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DLMPDMD2M2.pptx,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2WVM8YP83M.pptx,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H9LJH2WIMB.pptx,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OZ735KLN9I.pptx,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ZW0MEL8DK4.pptx,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V3MMDQNK5R.pptx,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P3UJ6X34U0.pptx,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91XJESBWN2.pptx,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HC9PYTCPCI.pptx,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SQXI6CN0UR.pptx,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MOCIVHPUGI.pptx,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S6MJYR3XET.pptx,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S4PP67GYF8.pptx,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605JEPV567.pptx,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T7R3I3WKQW.pptx,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NGXEEHLYI9.pptx,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074VZH4GCX.pptx,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O8FKNYOK0G.pptx,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OJ4NNHLNR6.pptx,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SMAV6DQVTC.pptx,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04D8X694XZ.pptx,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0QSQ1RV9BT.pptx,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4WYDUL9OC3.pptx,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BFOVRTI74H.pptx,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TRUKXZBIM6.pptx,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T9HRT0BB5I.pptx,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2LPMGVC9GS.pptx,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G846OYO227.pptx,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A8D4QPKVUH.pptx,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HFZCNI968U.pptx,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S4QV0RTH29.pptx,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9BF3XYIEN5.pptx,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WVAO7C0LGU.pptx,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K8T1V59ZN2.pptx,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