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DAJYIVB3NB.pptx,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ENBFX8WT99.pptx,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XTVJW7HIH8.pptx,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USJSC5ETMN.pptx,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BWEOO959UG.pptx,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T2EJ5IU8VR.pptx,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UWOMY5GPZ3.pptx,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TV6BRULGJR.pptx,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OYQLYD0MMW.pptx,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7VLF7IIDY9.pptx,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QBSBE8VZDQ.pptx,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UZBDHYBTLJ.pptx,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LTT74H4LSI.pptx,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DXY0EX418H.pptx,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3Q12T631RK.pptx,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JA27N23GJN.pptx,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FQURD3L6AQ.pptx,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RV05DSK5V1.pptx,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ZDERW7LKDK.pptx,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IWRLTML6YP.pptx,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I6QF15AS5W.pptx,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