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WEETCPOLBI.pptx,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AF01BOLBKO.pptx,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O3ZR56BOPW.pptx,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AUECYG2K61.pptx,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5TXG5XN37B.pptx,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0QZ9CJ9OG8.pptx,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NLHSLBRLMS.pptx,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Y6O8A6DVC8.pptx,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ZM5ILBHRVQ.pptx,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1ZWFXPTS3R.pptx,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G8RY16BKY3.pptx,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MC4Y3Z5E1U.pptx,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MIMYZZ91K6.pptx,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JX99L6L8VR.pptx,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KV1EX2909R.pptx,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UM9RKUG7HH.pptx,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UWJMHYN67K.pptx,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UISVVPQS8Q.pptx,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CSA{J}, X299UOFK92.pptx,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JMZ5JKOXKE.pptx,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C1425564PT.pptx,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UO9WWZZJ7V.pptx,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YF4LEOIV6V.pptx,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B7HUA6HS0F.pptx,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38VRQXB3DZ.pptx,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HU1KWGLLK9.pptx,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FAMYX2O5I1.pptx,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BBRZ7LW860.pptx,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CN1I00JRYB.pptx,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UFU5XX6BRS.pptx,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C7KL57O0O2.pptx,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74IDWRO0ZG.pptx,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5XMJABNV5P.pptx,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F31MCPKDKV.pptx,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DCCHGU1D4D.pptx,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365T19AM2Q.pptx,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T0V1V9HS71.pptx,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ZZ4DPHMCY2.pptx,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Q0IRO1INL2.pptx,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HIO6CYNXHV.pptx,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P0ZKTL077Y.pptx,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N083AXXIVC.pptx,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7FKNX9T1DZ.pptx,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8CIHZ1XTG6.pptx,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D8B49S7MYH.pptx,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TNAVRXV3V1.pptx,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YWE8YPGC9G.pptx,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NXX5F3W1DP.pptx,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XR0C1ET24L.pptx,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RQ529ANACD.pptx,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E86LTKS3V7.pptx,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CZ59AWSIR1.pptx,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M2JWZ1N6U1.pptx,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