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4ZEPHD8R7I.pptx,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BV83M9KZ3J.pptx,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WFG46CZ94T.pptx,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8GCQLT095W.pptx,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FWIINXQOG2.pptx,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XRT7W0NKSP.pptx,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4LQEPT8G5C.pptx,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555LO55K3A.pptx,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XGF8NAXIEX.pptx,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1416JAVHBX.pptx,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ODMB6NSLRL.pptx,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80L3HZ5PZR.pptx,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S7STVJO6ZP.pptx,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0E4HNME93C.pptx,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R1PQHNEXVB.pptx,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UDZ7ZQMN2H.pptx,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CE6E0KC8FB.pptx,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TIGHP6J54T.pptx,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QU8KIYGY2E.pptx,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XBXVGPITQ4.pptx,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158ZYRMNYC.pptx,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2S1NT2N49F.pptx,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AQLQAU712W.pptx,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