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NXOZN59YAP.pptx,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2W5TJ8BU2O.pptx,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OLMI1U546L.pptx,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3MN35F0XV2.pptx,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2YT81ILKMN.pptx,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TSH3IA9QNP.pptx,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6YMXUWWYIU.pptx,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V169QXQET5.pptx,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ZCFOXA12R3.pptx,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RAZAPF81FF.pptx,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GGZLEJAD6O.pptx,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0OK9ZT0M48.pptx,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DXW2WVSTYY.pptx,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T7CLD1QSV9.pptx,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E3E5M8J30V.pptx,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3FH0KLAWM1.pptx,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2KTD4U8U7H.pptx,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6289UIGW65.pptx,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0JLCFDF1RJ.pptx,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E537AOY8JR.pptx,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A0MNA81VO5.pptx,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JLSFC960GK.pptx,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L00IMUKFC9.pptx,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CXVOKSLMVU.pptx,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J26HX7TT8E.pptx,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