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NPZH94YEXR.pptx,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INTTBTCPPJ.pptx,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FK94C2HSUQ.pptx,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AOM24QYP0R.pptx,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5K7B0T44I5.pptx,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DEIIWBRG0G.pptx,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GST9P6S9MD.pptx,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Y6S46J401H.pptx,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YS6T2WOSMF.pptx,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08GKUMOH93.pptx,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KEON81GW0T.pptx,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7DKVZ64P9Q.pptx,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KVCKXRYIOW.pptx,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UCHWX14VMP.pptx,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7HLJVL9NYY.pptx,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EY5LX4IPW7.pptx,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ZCTRV88QG4.pptx,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7GECN8TEOJ.pptx,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8P8JGLXDDN.pptx,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D3UP5FOAOM.pptx,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YS418JV3R4.pptx,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7WHIF5K81B.pptx,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J151Q4P3SB.pptx,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N944MO9KIU.pptx,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5OF6JROINV.pptx,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T85C1TGQEI.pptx,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S2QMIOD2VJ.pptx,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JWED0PF9SL.pptx,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ZADYCTBCEA.pptx,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TOOL5S0BL8.pptx,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90WUP3ME8H.pptx,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Z1TLAEEHZ7.pptx,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OPRMX8LYG8.pptx,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A65LD5MYZA.pptx,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5M88KX1INC.pptx,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HN0SVESIR9.pptx,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M72SBT9NS4.pptx,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OEHMBV4DP3.pptx,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BRG96VWFW9.pptx,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HUU8AMLRBB.pptx,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A9WRJ0PPAO.pptx,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64N8KNNPUZ.pptx,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