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BP35MWOHLC.pptx,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AODB25TAXG.pptx,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G12R9NKRVI.pptx,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I21AI4PX0J.pptx,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GN3R7KR7VX.pptx,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V8ZN0Z86KK.pptx,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EI14AYYIK5.pptx,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FWZ938PIPF.pptx,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YIR0PP39W2.pptx,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9FPYKUZJB8.pptx,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4IUJ9MOQAY.pptx,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IOUJ9WBXEB.pptx,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JD6DS90S54.pptx,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ZZ72EJPZ9Y.pptx,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UFXLCVU26X.pptx,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AV685PG5QX.pptx,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R0SHRX2CYR.pptx,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CSA{I}, VMH4RWG6L5.pptx,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ANSTRJ1LEB.pptx,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V3UTXMY9N6.pptx,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XW183TBX61.pptx,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HT0RLQO47K.pptx,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V4K8W5NKDS.pptx,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09V7CNIDWV.pptx,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N8NTYJX8UE.pptx,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2DV9ZXOLOI.pptx,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O5TDYJSYSJ.pptx,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CP1RQACIXE.pptx,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IOISB55GEG.pptx,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3DKBI88ZP5.pptx,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RL2MQQF61W.pptx,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YZ0B29I85P.pptx,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QTJ0GQ0X4M.pptx,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CE0X9H4PPV.pptx,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9BAFM8DRE2.pptx,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65CKP2O5CB.pptx,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AU5KQVP1XW.pptx,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GOS9S8DYSE.pptx,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9K3DP2VG4V.pptx,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RXQLFYENS7.pptx,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VQG7F3ALCJ.pptx,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AKF7DF2ZOY.pptx,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LFYVL3535Z.pptx,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7JD4XRK0XI.pptx,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