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H8QX1V2OGH.pptx,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A6NS5V4PNX.pptx,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W22TFCBGJ4.pptx,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2TNBSHIQU4.pptx,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J5CYYO2CHK.pptx,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SE1EI4X1RZ.pptx,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3M42DXMGXH.pptx,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PJ5Y5066EX.pptx,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5QD8V31ZYA.pptx,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BF0OL2A906.pptx,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3HOVXLQU2G.pptx,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Y76NW4KPXV.pptx,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GBCTMVLXSR.pptx,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IN71YM8J6D.pptx,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NUARBFOCUF.pptx,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HCVUYTKN4M.pptx,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WQA5LGE1D8.pptx,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CWVINU8GX1.pptx,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YCA5U7DU2S.pptx,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COBH617TXO.pptx,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IYBMDHLII3.pptx,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H6TAVSR638.pptx,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NPAXRSO84F.pptx,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3VXCBJXBK6.pptx,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