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JI8AMSBWMS.pptx,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EOOZRIUU4V.pptx,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5JWA7AE5X6.pptx,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I52IMLODAG.pptx,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IY1XYSDKYK.pptx,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SH68HW7U59.pptx,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HXVHK8NUZY.pptx,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NELQIOKDAD.pptx,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JW8PEH7CDR.pptx,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M8VOM6MUGR.pptx,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UD9LYPVU5B.pptx,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4U4H6MV4Y6.pptx,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VQPRMTACHE.pptx,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6ZZPQI7F6B.pptx,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P9WG5B7JTB.pptx,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3CR8GKB1BZ.pptx,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T7JAE8OO2R.pptx,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QSACM8YN4Z.pptx,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0X1OD5EEK1.pptx,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V86W67A6K9.pptx,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IK8AYHCBPG.pptx,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EHY9LKROX2.pptx,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A3KKNIUR1J.pptx,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G9KDAFPAPN.pptx,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TFGJH4GKFI.pptx,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XD7LW7XN4P.pptx,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CSA{K}, JDB0VOFIUO.pptx,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