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FKG9GZUFGP.pptx,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VS8MWVQZIB.pptx,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T91H687AQP.pptx,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YCYQCW6O2H.pptx,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SDLWK9XAL9.pptx,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VOLFN7UP1V.pptx,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0V9N66KJWM.pptx,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XQQJ2UH081.pptx,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IM0JNVQI1Z.pptx,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5TMMJE5OKV.pptx,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8JQHLG5KSK.pptx,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1HM3EJ2JYT.pptx,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T6Z6IIGLOH.pptx,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ZTOSHFD9DF.pptx,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CSA{V}, H26L1ZIDEV.pptx,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VC8AUW9KK4.pptx,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EKWA6LH9NT.pptx,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87Y7PC3W2Z.pptx,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WBM6INTYS3.pptx,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9EICO12KVQ.pptx,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9Z6KZBRDI3.pptx,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Y858PAG4QV.pptx,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1XON2VSGAZ.pptx,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U7TIKPVGBS.pptx,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BBJ3NMZP2Y.pptx,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O85B60M8MV.pptx,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Y74RZHVU7M.pptx,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S40IIBGBXJ.pptx,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1EF4WNJJA9.pptx,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LW1FBLJH8S.pptx,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PRUD36C05L.pptx,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SU6D8Y4A48.pptx,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C0A09YYST2.pptx,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