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134XIGXM89.pptx,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LO1V5PP7UI.pptx,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TSC3TA9BR7.pptx,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IIO8D6UDLO.pptx,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8SRULGZTYC.pptx,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Z2HY5YKZVE.pptx,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ACD1PMK7SN.pptx,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97Y502RFHC.pptx,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HCMQGNN38I.pptx,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HWWXJVR5X8.pptx,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3OPJ7H3MBV.pptx,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G5EE9DQNG5.pptx,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MH7M04BTHH.pptx,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B0XMJXGF2F.pptx,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4F1G38ZW8P.pptx,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G2F8882Q0O.pptx,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L97MWYG0EY.pptx,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N6G0E1D5PM.pptx,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W9123OF00Y.pptx,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CSA{Q}, RIM44TK2SZ.pptx,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M7940MESNK.pptx,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0PM7SB6IT4.pptx,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6WN8F5VENF.pptx,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3NAWUZXA1Z.pptx,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P2SCLNTRWY.pptx,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7I1QDTU5YT.pptx,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SYBCLKAKZQ.pptx,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NY65GYIE6A.pptx,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Q00YOSU9MO.pptx,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NMTKYH0CAR.pptx,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NXA8SIQZHR.pptx,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D6KNAB48WZ.pptx,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DREMVKHCUR.pptx,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KCYDZUWQJZ.pptx,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ZMLJIMCFJ7.pptx,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JE29MEH36C.pptx,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RJGLHBL68P.pptx,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HVF9EHVBCA.pptx,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WHQQYTMWSH.pptx,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D87YN6LFTI.pptx,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88YX1V8XHU.pptx,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94HO3Z08NZ.pptx,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D1K48EW9I3.pptx,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QKBICRXUY1.pptx,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4ULXZM3XNG.pptx,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8DW22H7CR1.pptx,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FVMJTMBT96.pptx,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B1862DB701.pptx,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SH1YYQH7II.pptx,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9HRMRQBD3M.pptx,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5U5WDTXZF6.pptx,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SN76Z6K0HZ.pptx,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11KB9X4R32.pptx,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