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G3HMZ0USPU.pptx,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YON8D38JLZ.pptx,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LSF1UU2SVW.pptx,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5Q8RN20QZT.pptx,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6XESX4S189.pptx,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EUS8NFXJKS.pptx,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6PSWQDQ9J0.pptx,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KUFV1CFH6V.pptx,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VUAVJCECN2.pptx,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6OFM9W61SW.pptx,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H86CDGTLJS.pptx,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KM1MZMDLEO.pptx,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Q6GE204TEM.pptx,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VQVGBAZ3TB.pptx,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HQ8ZZU7VVU.pptx,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6T22A2LT9W.pptx,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1IYVJXG4TI.pptx,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WPWLHJ6NB1.pptx,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RJW66D48V2.pptx,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05OD6N0UR9.pptx,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MUHOWN7WJS.pptx,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STKOY5QYSX.pptx,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87ZP6Z630N.pptx,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PAMIV44FY9.pptx,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MAC9PWX0F2.pptx,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BOBYKTQII0.pptx,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CG2YZ0RYMX.pptx,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VJHGQEJCMD.pptx,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67QX3PHZMV.pptx,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ZCBZYVM7M2.pptx,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K0506KJU5H.pptx,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81P8BUD5F9.pptx,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9Z5X8L7R9M.pptx,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KOEYSLWXFW.pptx,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3S3ZVMBUB4.pptx,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O4956098HT.pptx,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O8EPINFEGB.pptx,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FWN50YIYBO.pptx,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QAYCTE87RQ.pptx,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1E4UXJTNJ0.pptx,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524RFBI2WH.pptx,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OH1KKP8BG4.pptx,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A5EFSJ65SN.pptx,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NPXCYPE3ZW.pptx,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