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TIRYB4XIJH.pptx,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LY62F5YZEX.pptx,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IU02L43J6L.pptx,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KO41KFEE9R.pptx,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KYCWGLUWBL.pptx,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Z1MIC6QMY6.pptx,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2155P336D8.pptx,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TFV842FWVZ.pptx,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QMOUCUVSML.pptx,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OHQWHI1V72.pptx,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L999ISMNLY.pptx,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DKZNQ4O9Q3.pptx,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VYZ73WYYHQ.pptx,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O7NFD41I7O.pptx,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DD0FR6BRDK.pptx,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UN4S9JJGPA.pptx,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60TM8HJFG6.pptx,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LD7TE62ZQE.pptx,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8VRPWCZQYA.pptx,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HQE2CEDOCR.pptx,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HJ61QCYKK8.pptx,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8V8PFWI397.pptx,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6LPG0QXF43.pptx,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1TDWY15FFF.pptx,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H2EJ5FOBC8.pptx,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