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0KXXBHJ0V9.pptx,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V0FUTM5MX2.pptx,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52TCZOQYZC.pptx,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MNW3RXE0OT.pptx,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WHR5MS3XWZ.pptx,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CMULT9Q17T.pptx,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GKCYHV8O75.pptx,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JCTZPPMEOR.pptx,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J4W5GWL7WV.pptx,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WZWJEARSCQ.pptx,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13JGI37BPM.pptx,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9HW49VHV7O.pptx,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DUQFAF4MBM.pptx,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SSBRVGE5MQ.pptx,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SDTNMQVSFX.pptx,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G274UDLNEM.pptx,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BNFPRFRHY1.pptx,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159C5SJM4L.pptx,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3RFN0MGNR9.pptx,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N11PUYUYUL.pptx,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VY88MZMBWF.pptx,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2YH4HYZVAV.pptx,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IUAJXCE9LN.pptx,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Z5EON47N70.pptx,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MGCJF2P4R1.pptx,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7W8N8FA6RJ.pptx,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