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4YYBB6DHHD.pptx,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IAUU3DUO5Y.pptx,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MZ7FEDASI3.pptx,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QLVNO7398I.pptx,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R4EZ36CBWB.pptx,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3RWVRNOZC9.pptx,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3YY2FV7GYU.pptx,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IW6EYZN6N8.pptx,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P405O8A0FS.pptx,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JO6OKWJIUN.pptx,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Z9ST6ZD1YE.pptx,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6B9KSW39JW.pptx,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UM640VUG5P.pptx,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9ML5U86XIT.pptx,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CSA{R}, XVJ4EK76H0.pptx,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EINZ3R991S.pptx,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VE48UWTE7Y.pptx,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HYN13QCAJT.pptx,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X0R5L7F4VP.pptx,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