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XKZO8I70RB.pptx,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5F0KA743YX.pptx,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5T7OFC5R9T.pptx,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J3C3HLZASC.pptx,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9272LA096U.pptx,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K3Z0UVHV2S.pptx,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9JYKLZ1TXU.pptx,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HDYDQMLF8B.pptx,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75OV3782N3.pptx,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IX24E5NGZT.pptx,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69RDE6EIQR.pptx,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3OAM3PWNF6.pptx,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3SG7S3Y0SK.pptx,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X96AKZNWRL.pptx,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3PNA3WYQEX.pptx,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UMC9UX2Z5M.pptx,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CSA{F}, E3B7EOWOMM.pptx,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S8IRQM2YMV.pptx,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R65EO3ET5U.pptx,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6DW0P0TAJ4.pptx,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ZLUPHKJBX1.pptx,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EKFWNWTMJT.pptx,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EHUS9OCQMN.pptx,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DWPI5PBL2O.pptx,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