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BU3SUJNROX.pptx,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UCQ5A4PHFK.pptx,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KRPOBYV7SC.pptx,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ZW5OF7V7SJ.pptx,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XFDNUEV8XE.pptx,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BFXN06ZHH3.pptx,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XKOF5V6S72.pptx,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S715OZFS3P.pptx,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YXJ2PLI97Q.pptx,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AMJONSPPAB.pptx,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CXUUYAXQ65.pptx,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Z2L928KEJ6.pptx,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4BE531EYRZ.pptx,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WCQ90RD32X.pptx,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PWX1P4G9ZN.pptx,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QW7TGO648Z.pptx,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IWT31RIXRG.pptx,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VZTAVSKNO1.pptx,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IQ8NPA4FQJ.pptx,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SKQSVGRG9V.pptx,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6K74583FEX.pptx,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WF4HG8XADN.pptx,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HK5TO4KGWH.pptx,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JYK2WC8N38.pptx,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LRDGVV4CO9.pptx,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JSWV7JT32E.pptx,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QATL75ZY3N.pptx,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4OHOJPGQPN.pptx,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6OAX0CWM7J.pptx,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RM50C7AOVX.pptx,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PVRH80L8OK.pptx,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RMFSJ7CKC5.pptx,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H37BJK0A19.pptx,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H122I3ZASG.pptx,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463SZMJGRX.pptx,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GAUTRO8VGE.pptx,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GS792CIAFP.pptx,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QVFB3YD23G.pptx,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5I1K48T1ND.pptx,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UC44F1GH7T.pptx,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9VR3Y1BDIA.pptx,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B85G5B84LQ.pptx,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KBNLT8W3OR.pptx,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NJBLYDCL1U.pptx,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YJ2HE8QMB8.pptx,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1PETKNOQQP.pptx,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3G13W7VHZ6.pptx,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1OY4IJ2I0O.pptx,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