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2MB1TF19OY.pptx,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VLW4GLVXRQ.pptx,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T8T6V43S54.pptx,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TTKGBBXVDY.pptx,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Q0ALHH0AKB.pptx,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31QP0G2FFV.pptx,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SKDZR04F63.pptx,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IWCI6F34JO.pptx,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5A61FI4D2N.pptx,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61VKLZS4LI.pptx,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FAX6PECSIU.pptx,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60K9TMLP1I.pptx,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