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6YIJ9D7N1M.pptx,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ZXWA5PQP3W.pptx,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O04MVH76XG.pptx,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MB1QKE3Y5E.pptx,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PQ2GZF2Q8W.pptx,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WB10LYNZMF.pptx,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TVMHQPW83W.pptx,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L7IN09AMJF.pptx,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FXSJ2ZV25L.pptx,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Z1SJSVP8DV.pptx,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OL8P430SZ3.pptx,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G1I0I5T1IW.pptx,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IMJWGDWQHL.pptx,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GB0FPTMFJE.pptx,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GJRPY7ZGO3.pptx,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CCFQJ71ZAG.pptx,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NGY4506FGU.pptx,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V8HYF022C0.pptx,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QN6R4UJH07.pptx,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GJDDJAP883.pptx,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F5QLO20GPJ.pptx,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MU73YQ21WY.pptx,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DQAPVRGTPS.pptx,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OPNTK2Y0Y9.pptx,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6WMP3A1XKY.pptx,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WZEN7KUZLB.pptx,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GQUDYTD19A.pptx,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LA0QG4625L.pptx,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VDI3XKL31V.pptx,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LD10HFBG4T.pptx,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4QUIY04R7A.pptx,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U3DSZXD8E4.pptx,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Q7Q22OFHX4.pptx,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4SAF7EOH3D.pptx,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DPR4GFMX9P.pptx,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8S04KB7XUH.pptx,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