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DOVK4SESES.pptx,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EVV37ETR6S.pptx,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WJ6CQ2L77U.pptx,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D8PBRPODSP.pptx,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KAXDR2NEZZ.pptx,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CH9HLUTH08.pptx,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SAZQ7S5NF8.pptx,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L9W91YCVCE.pptx,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9H4KXWHGZL.pptx,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O3VRM1J0MJ.pptx,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VDYAX1Y6KE.pptx,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Y1Y1F9ZFZG.pptx,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05I3P14DBN.pptx,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SHCI2LOWFY.pptx,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9CID4RXF3K.pptx,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G2UWD5FUBM.pptx,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7XHX60ECLY.pptx,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TND9GKPLS2.pptx,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LYKPSLBNG4.pptx,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AJL0FBW6N8.pptx,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1S1F05P97D.pptx,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72VCZW2J5F.pptx,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JPGQQO4RTG.pptx,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BGWNPEP67T.pptx,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CTMYNDZNVQ.pptx,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BHZY1XL2UL.pptx,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02LCGZXDQG.pptx,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UNGM1FK4MQ.pptx,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VDCFYOBDIP.pptx,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10E6PDTD3O.pptx,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HIOTLG47GY.pptx,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C1O66036H3.pptx,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KSR51FWRZC.pptx,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TLJ4O2BBFO.pptx,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EREID27HZN.pptx,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6OHRVDI3HD.pptx,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KP47GPD96Z.pptx,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HEUID3J3TV.pptx,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Y3L3614GRV.pptx,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A6BEAH0LIQ.pptx,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6BHW1UFY1P.pptx,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4GNSB2ZJEP.pptx,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VFR53WYAC0.pptx,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SYX7KFT7AH.pptx,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