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QB0ZXJNLKH.pptx,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1H86XPFL7Z.pptx,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BJP1U9V3SS.pptx,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XCQDE4SOCX.pptx,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72OL1AID5P.pptx,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1M2LSQBMK6.pptx,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LJ0U4SRQD3.pptx,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A4UX3J91BI.pptx,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NAAG53GTTK.pptx,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2FAPEW7TNV.pptx,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B8RNJGBBR6.pptx,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D4358HQ42Q.pptx,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XM28J4LH0Z.pptx,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