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S75FKPLA1N.pptx,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87MN55BJ18.pptx,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BEEXSOOO7B.pptx,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9SOA34IED8.pptx,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X02WOGXGHQ.pptx,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4I1DO02M8B.pptx,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B974D4ITL6.pptx,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2CGCUDJ0ZT.pptx,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XM9PI3FPL4.pptx,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GKIRFYPT34.pptx,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TMFFZZCLSG.pptx,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VBUNOZW6XJ.pptx,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57X0LMPCSX.pptx,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2CKWA2XAS6.pptx,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YSYY4KDW0M.pptx,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I3BJBR75ZA.pptx,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V56OBLSM1Q.pptx,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RF8IO3XXXF.pptx,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M1SDEELJ3U.pptx,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O7NCDX3JH0.pptx,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JUD4QF3AAL.pptx,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QOO2ATAWWU.pptx,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RUHP3CZAPB.pptx,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5R689TJ4YD.pptx,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AYKAKPWBM2.pptx,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OFTYMZ75CV.pptx,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L709IY6LAK.pptx,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RD5OFEX4D4.pptx,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V6528KAN9L.pptx,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RDIG77SFM4.pptx,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DYYWAW49OU.pptx,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ODBTSWAKTH.pptx,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9R8K8JFXJE.pptx,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DFQV8QZ534.pptx,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KLY5KEH8TS.pptx,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E5346LCR2V.pptx,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Z7A4CKY88Y.pptx,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8A433YSHKO.pptx,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QYZPZURIJ5.pptx,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RL788J95H4.pptx,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XZ5XFQBDMJ.pptx,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E6DSLIZFPS.pptx,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JOJ7EITMRT.pptx,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