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II4TLWCRD1.pptx,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YJ9NE0R7SZ.pptx,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34JOEVGCUJ.pptx,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DB6CL8DIVK.pptx,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YH4XM9O91L.pptx,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URJ8NUA9ZZ.pptx,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SNKYKS9CGE.pptx,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6AN3C4XDLR.pptx,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HHI4T7N5W9.pptx,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0ELQYS7NE9.pptx,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K8CWEVNNKF.pptx,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ZBT9TOUQXJ.pptx,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AU5UOJMW7S.pptx,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HP02PZ4SUJ.pptx,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H7T3H83T1S.pptx,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8VCNMG2LZK.pptx,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3BN1HI7CA2.pptx,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JRY37DR39V.pptx,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T8161S2C9M.pptx,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DSU3LQS0XR.pptx,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NCTWSOEL1C.pptx,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LQHOBYJS5M.pptx,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JFJSU8UH9V.pptx,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9MHUG4C6II.pptx,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69EG8GTVRI.pptx,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Q9YZNKIAZM.pptx,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J6DK8ZOOXP.pptx,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LP4MPUXOFQ.pptx,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4M9DIII99Y.pptx,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5UHI1ROONC.pptx,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0YF5CIS5Q4.pptx,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AHL3EICQPU.pptx,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YPZ1B34TL0.pptx,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VZAVRYLEBE.pptx,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H4V8Q8MVRY.pptx,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L6OD3R9LK4.pptx,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37O1SEB2PE.pptx,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WNFN0LNP1Z.pptx,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8XC0YO22U9.pptx,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6C3M7RYIET.pptx,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OS74ZBUE96.pptx,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N3OHAN8HRZ.pptx,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UDFGMKVD6J.pptx,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38XM4D9ME2.pptx,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