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A963Y1L3UC.pptx,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0UCFY0BX8V.pptx,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196NTPXHKL.pptx,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UYLHOO7962.pptx,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D5VRYE2BOE.pptx,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YJGVYT8K7L.pptx,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BBTAIZCREH.pptx,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BWTNVT1DTK.pptx,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NKDDIVTXBQ.pptx,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EBGJHG9RSP.pptx,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DISPBMVDNW.pptx,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C7KNML51BL.pptx,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J8QKRXJNVK.pptx,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VQZZK0LHTA.pptx,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G6NL6SI32D.pptx,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MVAH037BBS.pptx,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G40U92ABF6.pptx,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V9DGQ3F533.pptx,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CSA{4}, B7Z4DVROSD.pptx,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L2ZSGK9JTM.pptx,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XQ3JB1OTE7.pptx,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NXPCM57M28.pptx,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WC85LE2Z6A.pptx,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6KJAF9RF6Z.pptx,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1B5FJWYSJG.pptx,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BRMBAIGQ3R.pptx,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YIPQ2W542V.pptx,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PU6MVLJTSK.pptx,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6L3SHR49EE.pptx,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L6KGGJORMW.pptx,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2RJ07A3XET.pptx,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X090FJPRK4.pptx,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WE01ECC0Y8.pptx,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