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DRDCAVH32P.pptx,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Q0FZ1XYWXF.pptx,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Y2LB200TFB.pptx,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PMBRZQADIV.pptx,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AQC1JW4OW7.pptx,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CSA{F}, VRCKFHG71N.pptx,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CO1KHQJBUD.pptx,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6O1JX00HB2.pptx,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2FHC72Z1MA.pptx,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DT8QSD1CSN.pptx,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