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LPEUXT18V3.pptx,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QZSI79QJWA.pptx,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K8V39OA0PI.pptx,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5CWE8D50Z4.pptx,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OS1W3UQ0DI.pptx,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GG9ZMAI50I.pptx,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PPPGLLTVAK.pptx,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W1BRECD4N3.pptx,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IWP0HJF3TK.pptx,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Y9J72PUOT0.pptx,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NHYRQ9Z1KI.pptx,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PYKIBPXXFD.pptx,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MG763MXO55.pptx,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0ZCDVZN9NF.pptx,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J7H0TU4VFA.pptx,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GT1E4ECQI7.pptx,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P6RTFCO7U8.pptx,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DR64O0VDN8.pptx,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09E92UAYCZ.pptx,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TBWZLDIENE.pptx,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K1Y1LK0K10.pptx,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QYI2BTCVCY.pptx,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0YRK60DWNN.pptx,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8HXVVZKDGF.pptx,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8ZL4ZI8SID.pptx,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TM7IXO5D2T.pptx,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KQ4HWVODSP.pptx,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DI2WN3T2KI.pptx,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RRW217YPM2.pptx,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RDWDGCWN9O.pptx,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C1DEUPZ4JQ.pptx,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IN6ZNZ6JG2.pptx,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GC4U5IDPVX.pptx,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UJLFNWN819.pptx,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9RRU2Z4NGJ.pptx,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1ZMMS44ZB6.pptx,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R1EMXRR09J.pptx,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796LN79X4N.pptx,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2FAAQM4GDS.pptx,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8YSS381F1M.pptx,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9IOZ5T6H53.pptx,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UBBY6HRJOW.pptx,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LNQ5AYNLFZ.pptx,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5WWZJUNBLL.pptx,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6XQ4SQ5EQ8.pptx,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5BTUJXV72A.pptx,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HOL7YFHFUD.pptx,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ATYO4X62VU.pptx,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