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SQ37KX5QLQ.pptx,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BHDTV0O93N.pptx,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DGE0CYXF7M.pptx,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XTQVN5XZOW.pptx,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FZLR7BPM4N.pptx,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IGE4K70DIP.pptx,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4BPEJP1Y2J.pptx,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TFYSDB5ZVZ.pptx,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503UH96JJ8.pptx,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VEEYY0AK7F.pptx,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PC3V2L7MNS.pptx,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1RQ86D7VNG.pptx,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YNYIC9K71L.pptx,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V9H1GVO1OE.pptx,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6YZAQFZV55.pptx,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6VRB08MG66.pptx,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61ZIPORN5P.pptx,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A35WES6RBO.pptx,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79AVKDLISK.pptx,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XIVEJAQ3AB.pptx,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DMGH6C6QAX.pptx,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D5R3S0GPSH.pptx,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K9ZECKU3P9.pptx,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0YQEDLVVJ1.pptx,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TAA62PYTU7.pptx,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DP3F8W3FOW.pptx,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MXOWKB594L.pptx,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3GD45WLHFN.pptx,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BA1DQWP9QD.pptx,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IF9N3TTP28.pptx,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W6EPI1IVVR.pptx,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6N1HUXMN79.pptx,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1RK0AZE10T.pptx,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953MP5VLQR.pptx,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2ZELELWSUL.pptx,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RZEWAOBRVP.pptx,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A4XZUSOYMP.pptx,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O330I50ZRK.pptx,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YOM58OER9K.pptx,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9CAZOU6NAL.pptx,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MWMK6XH4PM.pptx,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F0340EBFTU.pptx,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QCLIBTBS6T.pptx,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RBY7KJD1J4.pptx,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21TEXSHIY1.pptx,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45C8STAH7K.pptx,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VGZI549B9S.pptx,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Y47F7NSY1K.pptx,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OUW4N5Y93U.pptx,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