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PMBWIXSRZ2.pptx,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01I0QTBOHW.pptx,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V7ZCGFFHG9.pptx,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L2WZKH9RU2.pptx,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2XGVWF3M2V.pptx,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1HUKOQVOO1.pptx,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C1IFEYV5FI.pptx,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9OKXY2YUHX.pptx,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SSSFUIU0B2.pptx,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9GGNBKK2RI.pptx,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WQNHZK8U8V.pptx,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SIEQK0C495.pptx,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V4XCI16PAS.pptx,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FPFKGD21WM.pptx,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JPP5HVG33C.pptx,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QM9RBTP8A6.pptx,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INN75EHYN0.pptx,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1P33ME71O3.pptx,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HHZ3V0VJMF.pptx,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PG2V3830T6.pptx,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F6XYQ0N4UT.pptx,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ZZFKBKAPXI.pptx,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OSPKM4R5F1.pptx,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EHKM83ZIG8.pptx,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5DUXZ2DGJG.pptx,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14RFCGF42J.pptx,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41S46YDNKU.pptx,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