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7KOHXOC1OV.pptx,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336UOX4OUN.pptx,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2DAT8FWEIV.pptx,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H2RZ827BEW.pptx,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9PC8FRYYQQ.pptx,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9U3AKFEOP0.pptx,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AUT4EJSA84.pptx,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FN0ZA3XEXA.pptx,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B6FIUHCMIJ.pptx,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9036Q5E0AG.pptx,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WVMOJLLKAX.pptx,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9NG15SZ9CY.pptx,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NBPEKZDRZ4.pptx,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V7ZGL74LF6.pptx,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KMMG5DH8Q5.pptx,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L12XS4ZDIE.pptx,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Q0ANDSEPV9.pptx,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CGSM4GY0ZP.pptx,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QJPD4L98ZH.pptx,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AXTSVJQF3O.pptx,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4O7DHDEP9O.pptx,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XHV8G8OLC9.pptx,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DEOVPZXDK8.pptx,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IX2OCESXGV.pptx,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E7DH2IC4O4.pptx,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P0R7Z61YV9.pptx,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6CVKKPJ01J.pptx,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ENN7H6AZ5Z.pptx,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WLP0J0Y8VE.pptx,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YNH98J7GP5.pptx,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9EETAVQ7QP.pptx,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KMS7ID8UGT.pptx,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M886LG0F7N.pptx,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IRRMZ906GZ.pptx,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GPW8BGT0HQ.pptx,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P2G4ON399X.pptx,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3D8ERUY6CC.pptx,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DAZ84PCFE8.pptx,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2VZ02G69M5.pptx,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YVDN4W0964.pptx,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1MW1UZHWJ7.pptx,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KWX0JC9OOX.pptx,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89A2YX8AFG.pptx,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FHYYBMT838.pptx,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8VVNV6X8QZ.pptx,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A3KYWDK307.pptx,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