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L49DMBZBRH.pptx,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RI72JPMQ79.pptx,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GSCJXAPUJI.pptx,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5DAUFJEZAM.pptx,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YQVCE386AA.pptx,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L7KITJ70K0.pptx,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CGVZRLESF7.pptx,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AWHZDPV7M5.pptx,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U4GWY471S5.pptx,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PP6VM3DUMM.pptx,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WCK59Q61PJ.pptx,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IEATCQNX45.pptx,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Q3PZX53T06.pptx,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JTQYOE0S44.pptx,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10NNS8JVT1.pptx,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078U324J2F.pptx,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