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QO9XL4H0NX.pptx,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F9BZNJDL1B.pptx,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JR7RWD6IJL.pptx,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ERAMM4S16N.pptx,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MV0QHN7290.pptx,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XMBIK4FLTO.pptx,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AM6W9HX42K.pptx,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NHTO8FAVVP.pptx,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Z1GUMJLI3U.pptx,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PUAP1UMV6B.pptx,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WKKZ3DU2L8.pptx,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EFDU0JZ5RB.pptx,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WLPQHUKHRJ.pptx,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VII6I2OX3L.pptx,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RC06Y69IA8.pptx,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LH2VX4MLT0.pptx,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9T0NWBU0LI.pptx,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PZOOM94S90.pptx,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5Q1Z4ACD6Q.pptx,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WJM9QPA3ZI.pptx,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HN8PUMJUOZ.pptx,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BSYJ1MIWW7.pptx,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