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TQKZ09MZJI.pptx,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V4KANR8T0W.pptx,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9SNNN2PV1X.pptx,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IN38NAZMJ3.pptx,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C8EAU1265C.pptx,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FWCR4UJNV8.pptx,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NF13JD47PQ.pptx,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LXQAC2W2HY.pptx,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JIIFS6IB4W.pptx,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DQ9QBXJ3CJ.pptx,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VG348XL8ML.pptx,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WO8LC4HJOG.pptx,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0ERUPEN388.pptx,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FN89DFD9GL.pptx,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ZQW2JX3GXC.pptx,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1T5IGBZ1FH.pptx,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O0VXIDRUG4.pptx,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XLNUUGX3XX.pptx,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ECLEARGC23.pptx,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ZE3RUIHC2R.pptx,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MI128CEQZJ.pptx,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CSA{J}, 6NA4UFS77S.pptx,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39WV6N22IY.pptx,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3B855FSL1G.pptx,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R15QJSLJFU.pptx,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76AV7HHNPD.pptx,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LZF1NKANVP.pptx,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VD2MSY3ZY6.pptx,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HQEWX1KSFL.pptx,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QTQRIK5SZN.pptx,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BFZNE17TPS.pptx,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3IAEFOUP7K.pptx,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PGPGJ310OY.pptx,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