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0BF4OSEB74.pptx,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ZH0L5IKQK7.pptx,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DA71LZCJ7D.pptx,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GO4BLCWS8V.pptx,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Y3YOJXDT62.pptx,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ZBWT1ZECAL.pptx,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R94CBYUVQE.pptx,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FH5SFE1EXL.pptx,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3J9W6WHUV0.pptx,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CXWAEZ6T5R.pptx,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U6ZABAJLC1.pptx,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FGIEH8N2CZ.pptx,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1F9CZ2QEH8.pptx,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GMJWNNZ1RZ.pptx,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MCRKPJUFOP.pptx,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Z1RZR1JYYS.pptx,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L7BMLFHQFK.pptx,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2TYT64ULKU.pptx,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TZ1C3NT1PF.pptx,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BEE3MQ3IIU.pptx,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HYN75LMQ3N.pptx,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16YK3CK6HJ.pptx,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3A04WCMC0N.pptx,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22LR1YU1N2.pptx,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3HQJD7F7QH.pptx,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GDV38YFZTE.pptx,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U1O14DQV76.pptx,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XASCWELQQY.pptx,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GTVHBMPC9K.pptx,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JPVVEUL4OH.pptx,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RTAHGNTZDW.pptx,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XWKNVFNWTW.pptx,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UGCE18V7BA.pptx,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40N0V3ATG0.pptx,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I7GXBZJJ30.pptx,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