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X9YQ9E8KL2.pptx,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71OTFO0CDG.pptx,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WANCC1FOWV.pptx,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24HOTLPQ30.pptx,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07FFUBVWF1.pptx,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J50OCJUFJL.pptx,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ODKUIZ141Q.pptx,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YNORIQ9SOL.pptx,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UXWR62SJWZ.pptx,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CMUVN276EY.pptx,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JD8FV186NJ.pptx,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S0VOH3POUE.pptx,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XDHJ3B16UZ.pptx,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U842MKGI6G.pptx,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VDNP31JS8C.pptx,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