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JTN6KPWPEM.pptx,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O8CXJK42W9.pptx,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HBV5A4QX6Q.pptx,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4AQG7O2Y0N.pptx,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V54CWT6RBP.pptx,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NWEI8O90J7.pptx,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ZY8VKYHCJD.pptx,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V7CEA4I24Y.pptx,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IY6OFIS1UR.pptx,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FWA0HNPDJC.pptx,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MP66VL69PV.pptx,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XWU7U6YO2B.pptx,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H4WZMOUV7X.pptx,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YD53FLOMA9.pptx,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CVC16YIC2R.pptx,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M22WQDJRU2.pptx,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150N0FDQDK.pptx,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KXF40K11YU.pptx,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AA9RPMCJER.pptx,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C17A4EOVWI.pptx,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JV69TQC0G5.pptx,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WMH9WWOSC7.pptx,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BBUZS60XYY.pptx,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N11W6I8HHN.pptx,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DH9KH3KR7Y.pptx,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7Q6BF65WPO.pptx,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4RUWMMFRSL.pptx,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KDFEA0KRRJ.pptx,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9QJ4UPB7C5.pptx,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1D437XUBF6.pptx,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DI0ALUW269.pptx,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1Q5K5GADBF.pptx,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NLFQOXKVJF.pptx,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CM462G653I.pptx,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DEIH12CG80.pptx,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TDBUAWL06H.pptx,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W5VVW88NUV.pptx,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B6GFL49I39.pptx,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D2IWDHUJAD.pptx,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