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YQ5D9VDWOU.pptx,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YRSTHPNNE7.pptx,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6WVNIYK8A7.pptx,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XYB5IDQYY2.pptx,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ZCFPW33H0D.pptx,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TMFZGDJMKL.pptx,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B8V619MCO7.pptx,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R8R3MI6OVL.pptx,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62Q48Y6FDN.pptx,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MM07N1VJPY.pptx,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93T27YM76L.pptx,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E1YYUDWKOM.pptx,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88F879XJKV.pptx,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V1MZKB4BQG.pptx,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PKDK7WJXJK.pptx,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HQTALYL4HY.pptx,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NQ8F8GL617.pptx,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