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4LK1UAMK1H.pptx,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P4SS9R2XSC.pptx,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HU2K4U4YZD.pptx,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9DKFBL26E8.pptx,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5LTAW2WI12.pptx,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M3ZSTXZ450.pptx,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W404O6EWZW.pptx,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7TOPPMR088.pptx,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CSA{0}, 2RZY8LOG3Q.pptx,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XSP7LEW7GA.pptx,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ERYEY14YJO.pptx,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P6187W4PXE.pptx,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MTMVL18HM2.pptx,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YCB72C7TU5.pptx,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Y3EU0ZI00G.pptx,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IX1GUDIM4M.pptx,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1014B6U9UD.pptx,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G0ZTQXTECO.pptx,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5MH6ZLE273.pptx,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S12PYQ9LPQ.pptx,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DWR1AFB9R1.pptx,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JZ51D24JM4.pptx,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Q40S6N2R9K.pptx,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2JGKQ9L4N0.pptx,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VZHL86ESDQ.pptx,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YPFIAJMXWG.pptx,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XHDF8LTG53.pptx,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OYVV6IKO3B.pptx,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O2DEWA349Q.pptx,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L4SW7F1MVU.pptx,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LGWPE3UHTF.pptx,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