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G2NY7AVH7Z.pptx,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4CY13PLI58.pptx,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HZYC3WNKR0.pptx,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6Y0FK2B7L5.pptx,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UAGDV45K5A.pptx,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OEWK3H8S5E.pptx,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MRJDLDM48Y.pptx,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3F1A6M75OK.pptx,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