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3IBYGIQ8LJ.pptx,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KGDPM0J33E.pptx,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7SNP2Z3ANC.pptx,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HN6JEIA8SP.pptx,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DOSMIQVJW2.pptx,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G515Z5TUW3.pptx,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TC89NLS8D1.pptx,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SFON26ZZEQ.pptx,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M1P8KTI4NE.pptx,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TC4MALZP2E.pptx,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J9EQT2JN5Z.pptx,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HN5KTBSMBC.pptx,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RPG2FTT222.pptx,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PADCUZJVUY.pptx,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NR5QECCXFF.pptx,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34EY8D5N8J.pptx,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22TX00Y2GR.pptx,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WEOBIHL742.pptx,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ML4D47JV7J.pptx,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S7J76UMWAD.pptx,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W6GR43CMXF.pptx,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HUJ64MVTVX.pptx,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FIPH69G1PW.pptx,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T4TZ973PEV.pptx,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BVJFNXWTCJ.pptx,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8NEHESZGN6.pptx,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FHLHAHPEJ4.pptx,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5KDYJA4NZC.pptx,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