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EGA6MESVOQ.pptx,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N2EUQGI5ZJ.pptx,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DFJQVUY4P3.pptx,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41JU7DUYJB.pptx,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4XLBYNO97H.pptx,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HGBDG55O9S.pptx,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ITD06AI1ZB.pptx,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PXWLQB6QN1.pptx,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CADX6AZ89S.pptx,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UVTIX7OZPR.pptx,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N6EXUSNKG0.pptx,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WDAMYO9EC9.pptx,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FPO61DY20U.pptx,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AEV36MX7XM.pptx,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YE24ZKIIIK.pptx,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KTIOHHDTMS.pptx,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7BE2SXNCM6.pptx,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H2IIUBQ4E3.pptx,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WSLDXDFC45.pptx,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SPDACSNYAX.pptx,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OAEHZ2GOG4.pptx,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F8VMWTWLVB.pptx,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H2CX292M0M.pptx,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O398U1622W.pptx,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WDUNB2X6QE.pptx,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GOBUHOFB6U.pptx,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C5WD28Y64U.pptx,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7ZA846OKL7.pptx,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077LPETZYO.pptx,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OZ28MJ7HS7.pptx,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ZPCRJRKZ1X.pptx,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C0FACNVMJE.pptx,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S09IPC2A6L.pptx,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9IBXF2REFL.pptx,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SBX20X2AIR.pptx,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