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12DCMXACDH.pptx,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PFL4KAJXVO.pptx,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B2PGX9WFT6.pptx,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3S8912NBN6.pptx,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U16Y71ODXX.pptx,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D17ED1IDGD.pptx,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ZL5J0U7S11.pptx,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LEO1RNTSM2.pptx,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VDXMENOZ02.pptx,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VZFGWXE5SA.pptx,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39IP6BPBMS.pptx,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4FI8LOGYFS.pptx,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13L0M839Z9.pptx,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I2I4CX74MZ.pptx,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GQVH5JWRWF.pptx,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HAYTH3N54U.pptx,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T2NMVIS7WA.pptx,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2NO6JPRY4Z.pptx,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DAP85OYXE1.pptx,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H03J1UZSTZ.pptx,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D3MG2YD18N.pptx,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NGB9ZSE7FP.pptx,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3HXBHR27OY.pptx,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CY46IVLJIH.pptx,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0LMU14812B.pptx,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JI86I9J6QF.pptx,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4Q9RM1RJX5.pptx,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A5VMF711N8.pptx,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S2VYJ7QBS1.pptx,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M6WXSJJBXA.pptx,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9KBJTMHI4P.pptx,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R00NFA2QTQ.pptx,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KB5DVR98RW.pptx,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Q6YJWB5UJ6.pptx,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RT236AFO10.pptx,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YG0F4TZFAK.pptx,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O5UF1IZAI2.pptx,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URBTSTBS90.pptx,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V1Z6PCLBLU.pptx,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93LW8Z341J.pptx,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60ABUTEPAJ.pptx,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N1ZEG1QOK6.pptx,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ZT4PHDJOIG.pptx,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4BP1C4Q7MJ.pptx,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BME1EU982E.pptx,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CLCYXBFX26.pptx,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WHJ5D6QV4O.pptx,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YIZYRVCFKU.pptx,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