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0CCEF6F1X5.pptx,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31L1H3RULZ.pptx,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GQ03KJSQYW.pptx,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T1XRR34LBR.pptx,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N0WXGIXWH6.pptx,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DP1YJXK4TS.pptx,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EUZIG8I4BL.pptx,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C60FSC6BL1.pptx,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VA1RGHQND7.pptx,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S1TD8XUSH3.pptx,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SKQ4VMB1HQ.pptx,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5M5XGXPYWF.pptx,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5UVY0KMF0S.pptx,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LA7RJGDBJU.pptx,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RMIVQX7L24.pptx,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LKG4ZX8533.pptx,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RJ1K4DDMCP.pptx,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DHLGUT21HZ.pptx,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7ST6RVK7RQ.pptx,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