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0Z2M7X44NM.pptx,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G7R63GYDZP.pptx,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XN0TMFYJ8Q.pptx,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5CY0OEHK7I.pptx,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MFU48Z3O6S.pptx,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A96UZ446NG.pptx,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9IELTJG321.pptx,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CFWPD79OR8.pptx,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0B27PKZX7V.pptx,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4W394EUTSL.pptx,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OI3E2UYAX4.pptx,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S5OA62M1CZ.pptx,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FOF4A98UDJ.pptx,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7395H1ZRW9.pptx,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XNPSINON4V.pptx,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LCJ87QR8D5.pptx,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RXB8DU9L68.pptx,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3R74S4Q7S3.pptx,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6PIYH1UY3K.pptx,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O707T01R6C.pptx,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C93D093U04.pptx,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2OXRYQQQKU.pptx,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XV5QW6X1DD.pptx,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