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3JQQUQDL8N.pptx,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KZK9P3Z54G.pptx,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JBKWVI6V00.pptx,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6L5BJB7QDG.pptx,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UEKYGV6KVW.pptx,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SY706BPW1D.pptx,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GFU76G2CD8.pptx,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3RZESSHLTO.pptx,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GGY502JWCD.pptx,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ZIISH7KO4V.pptx,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B27PXNN6BL.pptx,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O7QM5ENL7K.pptx,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8B2KJMYSWJ.pptx,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VP3FZQQWY7.pptx,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SSRX7LKMQ3.pptx,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VMLMU826QC.pptx,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DN2OWYO669.pptx,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YEX46NKBU0.pptx,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26D487OX5U.pptx,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2SKR4KQHWW.pptx,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CSA{7}, Z0OQMAEZ7N.pptx,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4CPLIAV14O.pptx,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O8XRKU8KAB.pptx,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R2M26AGX5X.pptx,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RFLIJA0U3T.pptx,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CE6W84KD0G.pptx,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