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6NJMWAJ3JA.pptx,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H1GARENY3T.pptx,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JKAOS9XWWR.pptx,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1TYKAWTD5A.pptx,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13A4CAG6R1.pptx,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VQ46ZR4G4T.pptx,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0ST744VH3K.pptx,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5ADH2ABEYG.pptx,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0AZLXCV87V.pptx,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I6ICDNOXUH.pptx,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YKPD1FZNBK.pptx,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4I3TAE2E84.pptx,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8I5HCRK7BS.pptx,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WP3HOL5ZIK.pptx,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B8D9EM9KLI.pptx,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Z627B15NDV.pptx,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7D6WN6R9E9.pptx,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DHTZBXU8YD.pptx,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LL9Z1KI4ME.pptx,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KS0VYCEVP3.pptx,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NUWO72LV2Y.pptx,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NPV6G41JD3.pptx,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2CRZ7YR9XB.pptx,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6N7VHHUQGJ.pptx,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GVC5TWUDXV.pptx,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F8U8XMBTPC.pptx,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G207X7ZI5H.pptx,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8Q2XQ1X4J4.pptx,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U91W6YG6BN.pptx,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923SIPNJQH.pptx,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YGY39KHN92.pptx,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1UAIDREIP7.pptx,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87VG7PEV6J.pptx,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VL9QN21Y1J.pptx,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RZX4YUVX8X.pptx,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Q6LS1GPL26.pptx,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8MHP7B4RDG.pptx,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HUFI1DOPKW.pptx,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ZV055X6DCB.pptx,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PFMJWOGCPS.pptx,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CI6AXLA7I0.pptx,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YTLUQWCIYO.pptx,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ST2LYCVQI2.pptx,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8WACKY892O.pptx,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6AASLDXXSC.pptx,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DR3GK7C8X9.pptx,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URQ32GVON8.pptx,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1SLACEO0R8.pptx,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SBZO8BRY0V.pptx,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0JEL0U24MX.pptx,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SLL7ELQOK0.pptx,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