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AU4569NP5T.pptx,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HZZQWA4VDQ.pptx,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P796C1PYD5.pptx,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SBBFRTRN8T.pptx,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AQR5KM2VHT.pptx,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CAFNWCVYB7.pptx,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BSZTDRM1CJ.pptx,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EASNG1YQAU.pptx,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WDRCNCN4HU.pptx,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M4ZYP0P6FG.pptx,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YO5CD0IYKS.pptx,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2JDTHXWQF3.pptx,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PNJSGZ1R0K.pptx,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3M0W15WLJX.pptx,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OX0VC5Y9UG.pptx,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1F5PWO5WOE.pptx,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K4QBXFVXSR.pptx,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VOJ9DOJ9Z7.pptx,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5YEV7XRPVX.pptx,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ZPBQNQIGSM.pptx,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9SKX8XZ90K.pptx,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NIUUBS4UKE.pptx,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74Q31PKWCM.pptx,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8BUJHXX16G.pptx,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2MXSVCYV75.pptx,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OK5G5H8E2G.pptx,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GXWBO3O9XF.pptx,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E3ESBGAKMA.pptx,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YWA6IQUQ9K.pptx,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KL1CBO4HLU.pptx,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8A6VPZSC75.pptx,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NZ4E16JLQ7.pptx,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VDFVURAGY1.pptx,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LN22BC30WD.pptx,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XYT3U8FBR4.pptx,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